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Roboto Slab" panose="020B0604020202020204" charset="0"/>
      <p:regular r:id="rId18"/>
      <p:bold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6f75fc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6f75fc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9e77aff93_4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9e77aff93_4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9e77aff93_4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9e77aff93_4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74a2ca1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74a2ca1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c6f75fceb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c6f75fceb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9e77aff93_4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9e77aff93_4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c6f75fce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c6f75fceb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6f75fce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6f75fce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6f75fce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6f75fce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9efff41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9efff41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9efff416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9efff416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6f75fce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6f75fce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9e77aff93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9e77aff93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9e77aff93_4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9e77aff93_4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9e77aff93_4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9e77aff93_4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Expectativas del 7mo grado</a:t>
            </a: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680300" y="3049450"/>
            <a:ext cx="5783400" cy="17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Lo que los maestros esperan de los estudiantes y los padres y lo que los estudiantes y los padres pueden esperar de los maestros.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>
            <a:spLocks noGrp="1"/>
          </p:cNvSpPr>
          <p:nvPr>
            <p:ph type="title"/>
          </p:nvPr>
        </p:nvSpPr>
        <p:spPr>
          <a:xfrm>
            <a:off x="295100" y="169150"/>
            <a:ext cx="1703100" cy="24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¿Preocupado por la disciplina o la asistencia?</a:t>
            </a: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Este estudiante ha estado ausente 90 días este año y tiene 18 referencias de disciplina.</a:t>
            </a: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156" name="Google Shape;156;p22"/>
          <p:cNvPicPr preferRelativeResize="0"/>
          <p:nvPr/>
        </p:nvPicPr>
        <p:blipFill rotWithShape="1">
          <a:blip r:embed="rId3">
            <a:alphaModFix/>
          </a:blip>
          <a:srcRect r="63464" b="41819"/>
          <a:stretch/>
        </p:blipFill>
        <p:spPr>
          <a:xfrm>
            <a:off x="2343025" y="1368025"/>
            <a:ext cx="3970426" cy="35565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 txBox="1"/>
          <p:nvPr/>
        </p:nvSpPr>
        <p:spPr>
          <a:xfrm>
            <a:off x="3744750" y="1913675"/>
            <a:ext cx="547500" cy="118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158;p22"/>
          <p:cNvSpPr txBox="1"/>
          <p:nvPr/>
        </p:nvSpPr>
        <p:spPr>
          <a:xfrm>
            <a:off x="4470050" y="2365100"/>
            <a:ext cx="577200" cy="59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4625450" y="3208800"/>
            <a:ext cx="621600" cy="118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22"/>
          <p:cNvSpPr txBox="1">
            <a:spLocks noGrp="1"/>
          </p:cNvSpPr>
          <p:nvPr>
            <p:ph type="title"/>
          </p:nvPr>
        </p:nvSpPr>
        <p:spPr>
          <a:xfrm>
            <a:off x="4799125" y="277150"/>
            <a:ext cx="4045200" cy="8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Tenga en cuenta que podemos ver con qué frecuencia y cuándo las calificaciones han sido revisadas tanto por el alumno como por el padre.</a:t>
            </a:r>
            <a:endParaRPr sz="1400"/>
          </a:p>
        </p:txBody>
      </p:sp>
      <p:cxnSp>
        <p:nvCxnSpPr>
          <p:cNvPr id="161" name="Google Shape;161;p22"/>
          <p:cNvCxnSpPr/>
          <p:nvPr/>
        </p:nvCxnSpPr>
        <p:spPr>
          <a:xfrm>
            <a:off x="1961200" y="1728650"/>
            <a:ext cx="614400" cy="473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2" name="Google Shape;162;p22"/>
          <p:cNvCxnSpPr/>
          <p:nvPr/>
        </p:nvCxnSpPr>
        <p:spPr>
          <a:xfrm>
            <a:off x="1679975" y="2291100"/>
            <a:ext cx="873300" cy="414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3" name="Google Shape;163;p22"/>
          <p:cNvCxnSpPr/>
          <p:nvPr/>
        </p:nvCxnSpPr>
        <p:spPr>
          <a:xfrm flipH="1">
            <a:off x="5609825" y="1247600"/>
            <a:ext cx="1894500" cy="1125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title"/>
          </p:nvPr>
        </p:nvSpPr>
        <p:spPr>
          <a:xfrm>
            <a:off x="571950" y="567775"/>
            <a:ext cx="3433800" cy="3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Los padres</a:t>
            </a:r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body" idx="2"/>
          </p:nvPr>
        </p:nvSpPr>
        <p:spPr>
          <a:xfrm>
            <a:off x="5257875" y="724200"/>
            <a:ext cx="34338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Recuerde pasar en la escuela intermedia y evitar la escuela de verano, debe aprobar sus 4 materias principales: inglés, matemáticas, ciencias y estudios sociales. Si su hijo falla solo uno, tendrá que asistir a la escuela de verano.</a:t>
            </a:r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title"/>
          </p:nvPr>
        </p:nvSpPr>
        <p:spPr>
          <a:xfrm>
            <a:off x="-220425" y="3393900"/>
            <a:ext cx="2342700" cy="7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/>
              <a:t>Maestros</a:t>
            </a:r>
            <a:endParaRPr sz="3000"/>
          </a:p>
        </p:txBody>
      </p:sp>
      <p:sp>
        <p:nvSpPr>
          <p:cNvPr id="171" name="Google Shape;171;p23"/>
          <p:cNvSpPr txBox="1">
            <a:spLocks noGrp="1"/>
          </p:cNvSpPr>
          <p:nvPr>
            <p:ph type="title"/>
          </p:nvPr>
        </p:nvSpPr>
        <p:spPr>
          <a:xfrm>
            <a:off x="2688200" y="3393900"/>
            <a:ext cx="2813700" cy="7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/>
              <a:t>Estudiantes</a:t>
            </a:r>
            <a:endParaRPr sz="3000"/>
          </a:p>
        </p:txBody>
      </p:sp>
      <p:sp>
        <p:nvSpPr>
          <p:cNvPr id="172" name="Google Shape;172;p23"/>
          <p:cNvSpPr/>
          <p:nvPr/>
        </p:nvSpPr>
        <p:spPr>
          <a:xfrm>
            <a:off x="1166700" y="828125"/>
            <a:ext cx="2271900" cy="26130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3" name="Google Shape;173;p23"/>
          <p:cNvCxnSpPr>
            <a:endCxn id="170" idx="0"/>
          </p:cNvCxnSpPr>
          <p:nvPr/>
        </p:nvCxnSpPr>
        <p:spPr>
          <a:xfrm flipH="1">
            <a:off x="950925" y="818400"/>
            <a:ext cx="1165800" cy="2575500"/>
          </a:xfrm>
          <a:prstGeom prst="straightConnector1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4" name="Google Shape;174;p23"/>
          <p:cNvCxnSpPr/>
          <p:nvPr/>
        </p:nvCxnSpPr>
        <p:spPr>
          <a:xfrm rot="10800000">
            <a:off x="2479250" y="840500"/>
            <a:ext cx="1184100" cy="2531100"/>
          </a:xfrm>
          <a:prstGeom prst="straightConnector1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5" name="Google Shape;175;p23"/>
          <p:cNvCxnSpPr/>
          <p:nvPr/>
        </p:nvCxnSpPr>
        <p:spPr>
          <a:xfrm>
            <a:off x="1924175" y="3763850"/>
            <a:ext cx="976800" cy="0"/>
          </a:xfrm>
          <a:prstGeom prst="straightConnector1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>
            <a:spLocks noGrp="1"/>
          </p:cNvSpPr>
          <p:nvPr>
            <p:ph type="title"/>
          </p:nvPr>
        </p:nvSpPr>
        <p:spPr>
          <a:xfrm>
            <a:off x="127875" y="30973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/>
              <a:t>Si usted o su hijo tienen una pregunta sobre un grado, asegúrese de que su hijo sepa los pasos adecuados para encontrar la respuesta.</a:t>
            </a:r>
            <a:endParaRPr sz="3600"/>
          </a:p>
        </p:txBody>
      </p:sp>
      <p:sp>
        <p:nvSpPr>
          <p:cNvPr id="181" name="Google Shape;181;p24"/>
          <p:cNvSpPr txBox="1">
            <a:spLocks noGrp="1"/>
          </p:cNvSpPr>
          <p:nvPr>
            <p:ph type="body" idx="2"/>
          </p:nvPr>
        </p:nvSpPr>
        <p:spPr>
          <a:xfrm>
            <a:off x="5139750" y="523950"/>
            <a:ext cx="3837000" cy="39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s"/>
              <a:t>Revise su Skyward si todavía tiene una pregunta ...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s"/>
              <a:t>Haga que el estudiante le pregunte al profesor educadamente en persona o por correo electrónico si todavía tiene alguna pregunta ...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s"/>
              <a:t>Habla con tus padres y recibe un correo electrónico o llama a la maestra si aún tienes alguna pregunta ...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s"/>
              <a:t>Llame a la oficina para hacer una cita con el maestro.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187600" y="1818600"/>
            <a:ext cx="4893600" cy="15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academia Khan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ProdigyMath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IXL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BrainPop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Artículo de la semana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NoticiasELA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¡La lectura cuenta!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2"/>
          </p:nvPr>
        </p:nvSpPr>
        <p:spPr>
          <a:xfrm>
            <a:off x="508105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Estos son varios sitios web que los maestros utilizan para enriquecer y reforzar conceptos en el aula.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>
            <a:spLocks noGrp="1"/>
          </p:cNvSpPr>
          <p:nvPr>
            <p:ph type="title"/>
          </p:nvPr>
        </p:nvSpPr>
        <p:spPr>
          <a:xfrm>
            <a:off x="111750" y="852575"/>
            <a:ext cx="4045200" cy="321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Documento de Google en vivo con asignaciones ... ¿qué significa "vivir"?</a:t>
            </a:r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4" name="Google Shape;194;p26"/>
          <p:cNvPicPr preferRelativeResize="0"/>
          <p:nvPr/>
        </p:nvPicPr>
        <p:blipFill rotWithShape="1">
          <a:blip r:embed="rId3">
            <a:alphaModFix/>
          </a:blip>
          <a:srcRect l="19992" t="21520" r="24810" b="12607"/>
          <a:stretch/>
        </p:blipFill>
        <p:spPr>
          <a:xfrm>
            <a:off x="4040800" y="1508198"/>
            <a:ext cx="5047301" cy="338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8775" y="256027"/>
            <a:ext cx="2595993" cy="2414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518" y="130200"/>
            <a:ext cx="1588049" cy="24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4350" y="2631625"/>
            <a:ext cx="2333899" cy="2315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06024" y="2778275"/>
            <a:ext cx="2956910" cy="216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body" idx="2"/>
          </p:nvPr>
        </p:nvSpPr>
        <p:spPr>
          <a:xfrm>
            <a:off x="4816175" y="926250"/>
            <a:ext cx="4242300" cy="338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s"/>
              <a:t>-Muy cualificado para enseñar áreas específicas.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s"/>
              <a:t>-Contactaré con el hogar cuando esté preocupado por calificaciones bajas.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s"/>
              <a:t>-También compartiremos comportamientos positivos y logros.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s"/>
              <a:t>-Todos los profesores ven aproximadamente 150 alumnos por día.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None/>
            </a:pPr>
            <a:r>
              <a:rPr lang="es"/>
              <a:t>-Cada maestro tiene su estilo individual, sin embargo, todos se alinean con las expectativas de la escuela</a:t>
            </a: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223475" y="167440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Acerca de nuestros maestros: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Temas enseñados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228600" y="1363650"/>
            <a:ext cx="89154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Todos los estudiantes asisten: si su hijo NO está en la banda / coro, su hijo asiste *: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-PE -Salud por 1 semestre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-Math - Teclado por 1 semestre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-Ciencia * Su hijo puede ser colocado en RtI si así lo recomienda el Equipo de soporte de Data / RtI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-Inglés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-Ciencias Sociales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8875" y="3305575"/>
            <a:ext cx="2076525" cy="160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Aula Google: para estudiantes</a:t>
            </a: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Los maestros publicarán tareas, notas y anuncios a los estudiantes en el aula de Google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Si un maestro publica algo de alguna manera, enviará a los niños un correo electrónico.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Los padres pueden ser invitados a unirse también como tutor (no es el mismo acceso)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263" y="2947275"/>
            <a:ext cx="8505825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900" y="-109275"/>
            <a:ext cx="7486150" cy="314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 idx="4294967295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Comprobación de calificaciones a través de Skyward</a:t>
            </a: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4294967295"/>
          </p:nvPr>
        </p:nvSpPr>
        <p:spPr>
          <a:xfrm>
            <a:off x="311700" y="1196750"/>
            <a:ext cx="85206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5"/>
                </a:solidFill>
              </a:rPr>
              <a:t>¿Puede su hijo acceder a sus calificaciones? ¿Puedes acceder a sus notas?</a:t>
            </a:r>
            <a:endParaRPr sz="240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chemeClr val="accent5"/>
              </a:solidFill>
            </a:endParaRPr>
          </a:p>
        </p:txBody>
      </p:sp>
      <p:cxnSp>
        <p:nvCxnSpPr>
          <p:cNvPr id="98" name="Google Shape;98;p18"/>
          <p:cNvCxnSpPr/>
          <p:nvPr/>
        </p:nvCxnSpPr>
        <p:spPr>
          <a:xfrm>
            <a:off x="418675" y="181188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" name="Google Shape;99;p18"/>
          <p:cNvSpPr txBox="1">
            <a:spLocks noGrp="1"/>
          </p:cNvSpPr>
          <p:nvPr>
            <p:ph type="body" idx="4294967295"/>
          </p:nvPr>
        </p:nvSpPr>
        <p:spPr>
          <a:xfrm>
            <a:off x="311700" y="2406775"/>
            <a:ext cx="7555500" cy="22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Aquí hay algunos puntos clave sobre Skyward y cómo los maestros lo usan aquí en CMS.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2400"/>
              <a:t>¿Sin computadora? Descarga la aplicación Skyward en tu teléfono inteligente. (Disponible para Apple y Android)</a:t>
            </a:r>
            <a:endParaRPr sz="2400"/>
          </a:p>
        </p:txBody>
      </p:sp>
      <p:cxnSp>
        <p:nvCxnSpPr>
          <p:cNvPr id="100" name="Google Shape;100;p18"/>
          <p:cNvCxnSpPr/>
          <p:nvPr/>
        </p:nvCxnSpPr>
        <p:spPr>
          <a:xfrm>
            <a:off x="5012725" y="181188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 rotWithShape="1">
          <a:blip r:embed="rId3">
            <a:alphaModFix/>
          </a:blip>
          <a:srcRect l="24115" t="10939" r="23923" b="20862"/>
          <a:stretch/>
        </p:blipFill>
        <p:spPr>
          <a:xfrm>
            <a:off x="296025" y="100125"/>
            <a:ext cx="6229426" cy="459932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1295125" y="414450"/>
            <a:ext cx="266400" cy="88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6349800" y="100125"/>
            <a:ext cx="18945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Número de tareas faltantes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1" name="Google Shape;111;p19"/>
          <p:cNvCxnSpPr/>
          <p:nvPr/>
        </p:nvCxnSpPr>
        <p:spPr>
          <a:xfrm flipH="1">
            <a:off x="2619950" y="436650"/>
            <a:ext cx="4018500" cy="22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2" name="Google Shape;112;p19"/>
          <p:cNvSpPr txBox="1"/>
          <p:nvPr/>
        </p:nvSpPr>
        <p:spPr>
          <a:xfrm>
            <a:off x="7223100" y="1724375"/>
            <a:ext cx="12729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1272925" y="1124900"/>
            <a:ext cx="266400" cy="118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178475" y="1879900"/>
            <a:ext cx="11832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Haga clic en el nombre del profesor para enviar un mensaje a través de Skyward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5" name="Google Shape;115;p19"/>
          <p:cNvCxnSpPr/>
          <p:nvPr/>
        </p:nvCxnSpPr>
        <p:spPr>
          <a:xfrm>
            <a:off x="851075" y="2997300"/>
            <a:ext cx="510600" cy="222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6" name="Google Shape;116;p19"/>
          <p:cNvCxnSpPr>
            <a:stCxn id="114" idx="0"/>
          </p:cNvCxnSpPr>
          <p:nvPr/>
        </p:nvCxnSpPr>
        <p:spPr>
          <a:xfrm rot="10800000" flipH="1">
            <a:off x="770075" y="1591000"/>
            <a:ext cx="547200" cy="288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4" name="Google Shape;124;p20"/>
          <p:cNvPicPr preferRelativeResize="0"/>
          <p:nvPr/>
        </p:nvPicPr>
        <p:blipFill rotWithShape="1">
          <a:blip r:embed="rId3">
            <a:alphaModFix/>
          </a:blip>
          <a:srcRect l="24989" t="10045" r="29524" b="40026"/>
          <a:stretch/>
        </p:blipFill>
        <p:spPr>
          <a:xfrm>
            <a:off x="4174000" y="1968575"/>
            <a:ext cx="4159200" cy="256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 rotWithShape="1">
          <a:blip r:embed="rId4">
            <a:alphaModFix/>
          </a:blip>
          <a:srcRect l="32050" t="10736" r="23711" b="21782"/>
          <a:stretch/>
        </p:blipFill>
        <p:spPr>
          <a:xfrm>
            <a:off x="128800" y="118425"/>
            <a:ext cx="4045200" cy="347092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 txBox="1"/>
          <p:nvPr/>
        </p:nvSpPr>
        <p:spPr>
          <a:xfrm>
            <a:off x="4758675" y="296025"/>
            <a:ext cx="22128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Haga clic en "mostrar todo" junto a "asignaciones faltantes" para ver la lista de lo que falta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7" name="Google Shape;127;p20"/>
          <p:cNvCxnSpPr/>
          <p:nvPr/>
        </p:nvCxnSpPr>
        <p:spPr>
          <a:xfrm rot="10800000">
            <a:off x="1206250" y="288650"/>
            <a:ext cx="3493200" cy="155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8" name="Google Shape;128;p20"/>
          <p:cNvCxnSpPr/>
          <p:nvPr/>
        </p:nvCxnSpPr>
        <p:spPr>
          <a:xfrm flipH="1">
            <a:off x="5772475" y="1280325"/>
            <a:ext cx="140700" cy="814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9" name="Google Shape;129;p20"/>
          <p:cNvSpPr txBox="1"/>
          <p:nvPr/>
        </p:nvSpPr>
        <p:spPr>
          <a:xfrm>
            <a:off x="207225" y="370025"/>
            <a:ext cx="207300" cy="6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192425" y="925100"/>
            <a:ext cx="207300" cy="6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4307225" y="2175800"/>
            <a:ext cx="207300" cy="6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9" name="Google Shape;139;p21"/>
          <p:cNvPicPr preferRelativeResize="0"/>
          <p:nvPr/>
        </p:nvPicPr>
        <p:blipFill rotWithShape="1">
          <a:blip r:embed="rId3">
            <a:alphaModFix/>
          </a:blip>
          <a:srcRect l="24115" t="10939" r="23923" b="20862"/>
          <a:stretch/>
        </p:blipFill>
        <p:spPr>
          <a:xfrm>
            <a:off x="37000" y="0"/>
            <a:ext cx="5292499" cy="390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 rotWithShape="1">
          <a:blip r:embed="rId4">
            <a:alphaModFix/>
          </a:blip>
          <a:srcRect l="28245" t="20576" r="27969" b="18706"/>
          <a:stretch/>
        </p:blipFill>
        <p:spPr>
          <a:xfrm>
            <a:off x="5076875" y="1968575"/>
            <a:ext cx="4003800" cy="312310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1"/>
          <p:cNvSpPr txBox="1"/>
          <p:nvPr/>
        </p:nvSpPr>
        <p:spPr>
          <a:xfrm>
            <a:off x="5380325" y="118425"/>
            <a:ext cx="21165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Haga clic en la letra azul para que aparezcan todas las tareas para ese grado.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2" name="Google Shape;142;p21"/>
          <p:cNvCxnSpPr/>
          <p:nvPr/>
        </p:nvCxnSpPr>
        <p:spPr>
          <a:xfrm flipH="1">
            <a:off x="4536625" y="562450"/>
            <a:ext cx="740100" cy="784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3" name="Google Shape;143;p21"/>
          <p:cNvCxnSpPr/>
          <p:nvPr/>
        </p:nvCxnSpPr>
        <p:spPr>
          <a:xfrm flipH="1">
            <a:off x="6083425" y="1073100"/>
            <a:ext cx="288600" cy="1916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4" name="Google Shape;144;p21"/>
          <p:cNvSpPr txBox="1"/>
          <p:nvPr/>
        </p:nvSpPr>
        <p:spPr>
          <a:xfrm>
            <a:off x="74025" y="3966775"/>
            <a:ext cx="2982600" cy="2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La burbuja azul del discurso es un comentario publicado por el maestro. Haga clic en él para ver qué es el comentario.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5" name="Google Shape;145;p21"/>
          <p:cNvCxnSpPr>
            <a:stCxn id="144" idx="3"/>
          </p:cNvCxnSpPr>
          <p:nvPr/>
        </p:nvCxnSpPr>
        <p:spPr>
          <a:xfrm rot="10800000" flipH="1">
            <a:off x="3056625" y="3578725"/>
            <a:ext cx="3433800" cy="528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46" name="Google Shape;146;p21"/>
          <p:cNvPicPr preferRelativeResize="0"/>
          <p:nvPr/>
        </p:nvPicPr>
        <p:blipFill rotWithShape="1">
          <a:blip r:embed="rId5">
            <a:alphaModFix/>
          </a:blip>
          <a:srcRect l="32441" t="40259" r="55094" b="51066"/>
          <a:stretch/>
        </p:blipFill>
        <p:spPr>
          <a:xfrm>
            <a:off x="6801275" y="3212337"/>
            <a:ext cx="1339526" cy="458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21"/>
          <p:cNvCxnSpPr/>
          <p:nvPr/>
        </p:nvCxnSpPr>
        <p:spPr>
          <a:xfrm rot="10800000" flipH="1">
            <a:off x="3197100" y="3737250"/>
            <a:ext cx="3582000" cy="792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8" name="Google Shape;148;p21"/>
          <p:cNvSpPr txBox="1"/>
          <p:nvPr/>
        </p:nvSpPr>
        <p:spPr>
          <a:xfrm>
            <a:off x="880675" y="266425"/>
            <a:ext cx="229500" cy="7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865875" y="880675"/>
            <a:ext cx="229500" cy="7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21"/>
          <p:cNvSpPr txBox="1"/>
          <p:nvPr/>
        </p:nvSpPr>
        <p:spPr>
          <a:xfrm>
            <a:off x="5217500" y="2168400"/>
            <a:ext cx="199800" cy="44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585</Words>
  <Application>Microsoft Office PowerPoint</Application>
  <PresentationFormat>On-screen Show (16:9)</PresentationFormat>
  <Paragraphs>50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Roboto Slab</vt:lpstr>
      <vt:lpstr>Roboto</vt:lpstr>
      <vt:lpstr>Arial</vt:lpstr>
      <vt:lpstr>Marina</vt:lpstr>
      <vt:lpstr>Expectativas del 7mo grado</vt:lpstr>
      <vt:lpstr>Acerca de nuestros maestros:</vt:lpstr>
      <vt:lpstr>Temas enseñados</vt:lpstr>
      <vt:lpstr>Aula Google: para estudiantes</vt:lpstr>
      <vt:lpstr>PowerPoint Presentation</vt:lpstr>
      <vt:lpstr>Comprobación de calificaciones a través de Skyward</vt:lpstr>
      <vt:lpstr>PowerPoint Presentation</vt:lpstr>
      <vt:lpstr>PowerPoint Presentation</vt:lpstr>
      <vt:lpstr>PowerPoint Presentation</vt:lpstr>
      <vt:lpstr>¿Preocupado por la disciplina o la asistencia?  Este estudiante ha estado ausente 90 días este año y tiene 18 referencias de disciplina. </vt:lpstr>
      <vt:lpstr>Los padres</vt:lpstr>
      <vt:lpstr>Si usted o su hijo tienen una pregunta sobre un grado, asegúrese de que su hijo sepa los pasos adecuados para encontrar la respuesta.</vt:lpstr>
      <vt:lpstr>academia Khan ProdigyMath IXL BrainPop Artículo de la semana NoticiasELA ¡La lectura cuenta! </vt:lpstr>
      <vt:lpstr>Documento de Google en vivo con asignaciones ... ¿qué significa "vivir"?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Expectativas del 7mo grado</dc:title>
  <dc:creator>cusd</dc:creator>
  <cp:lastModifiedBy>cusd</cp:lastModifiedBy>
  <cp:revision>1</cp:revision>
  <dcterms:modified xsi:type="dcterms:W3CDTF">2019-05-15T18:58:41Z</dcterms:modified>
</cp:coreProperties>
</file>